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7A1C12-BEF9-40A1-B8F6-3C51E94EB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1B37A74-DF97-430A-8876-4BBE41DC3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3D269F-3583-4B7D-B2A5-260CD8CF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724AE0E-F6BE-47ED-9E2E-809E5F0E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53CE74-95D9-47C0-B29A-A83B42F2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918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E21A99-8012-4BB3-B9DC-085A2700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986E74A-C368-4819-8BE9-B0E174722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2F9C47-D804-46B3-8779-27229B9D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BE9AA6-1086-4373-9656-0293D31E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AD6441-85AF-48B7-8482-FA9503E2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7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3FC57AF-AC35-4611-84C8-BEE4B8063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BB9BD2-08DE-4006-A922-0CB519739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9D20E8-B7A3-4AE5-8499-17C57B0B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651417-AC3A-41FD-AFF7-5EFF7375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0B3F733-EFC9-4DD4-9765-4D7F08F0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94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4C95CA-1917-4794-BE77-E847471A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89EEA7-0385-4547-90E4-E3079FE37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13DA26-4B71-4987-9887-95CC1E6E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617E61-9726-45D8-A1D6-A8413DD1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A80243D-71DD-477A-9D9F-7A7E32BF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91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454124-24E2-4E28-98F0-0D932207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B56BBA-581A-4CCF-9FF9-DE1D25985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D9A801-BA79-439F-AB97-4DCC5CC4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8A092E-F230-457F-B6DD-45EDB178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D5CF276-4BFD-4066-B80F-B3C7DED8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678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62AF42-1AE7-4218-B164-C48FE4AD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6439E-22CD-42CC-8353-CA7B32892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C973982-8447-4AB9-BB41-2B872C2FD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BE852D4-2B34-4696-AA29-AEB60B3D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C6083B4-1667-48E2-BDAA-9C03D9DB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387EEE-E115-47FA-BF2D-A1E37E6B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82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64E478-FC18-49E6-BC64-9A039E8D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A7BF65-42C8-45E3-9374-29CAE436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F23559D-261F-4089-BD26-0F30F5A5C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A28C5A5-2C47-4A8B-9D4D-029D0B21C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8FADCF-0EA8-4A3D-921F-8CF0160D5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D05F866-6686-430D-A5D6-DF6A8AB4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F33FFE8-8120-4B17-ABE8-F354910D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30BE874-A8D6-4E0E-8362-F6E3511D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D9720C-BDDF-41EB-914E-D05C7EDB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4D39B65-B609-49ED-9373-719E5963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4AEE33-02C9-47B8-A65F-6A606A90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178013E-FB72-4BD5-B2BC-AD333845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8F5D6E-438E-40AE-A122-C9201027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1131B3-A9F2-4B92-8FA0-787CDE6A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8F5E3D3-F5CF-4897-A2A0-A389513D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6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D0040B-5F52-4115-BBE9-E2BD4B32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5E1E7B-9D4B-41CB-AA1E-9761AD43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301A72-490D-40CD-9D51-B190E05FB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9317-8361-486A-89FF-B35DF390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F80B3F8-B394-4B5E-AAD6-5C4C14FC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9F49039-D82C-420B-8135-6D7722ED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89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C7E465-8DCC-4C40-A523-B824134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C94702B-17F0-439C-8355-C9DF6F0CB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0C2A3D-2C4A-47A1-95EC-2B6DA4B8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EDFB591-2F2C-4C6E-B5B1-22020467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302D5F3-BF6F-4F0C-AE56-1C3139F4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1C55D9-D6D6-4DF5-9EED-6237CAF5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4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C421BA3-E937-43B8-8E03-E182032DC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BC3948-6BCA-4493-A318-C0076735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84F3C63-F1EF-418F-AFC2-50ECE3A81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D548-712B-4012-8CC8-9A381D40DC79}" type="datetimeFigureOut">
              <a:rPr lang="nb-NO" smtClean="0"/>
              <a:t>27.03.2019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AB86CB-A7F0-4E3D-BE9A-D2448C0D3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AF8B59-AC95-41F6-8B4B-190783828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D288-3489-42A9-9F5D-830542B943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813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2602D4-2A8C-4B16-9836-032142FC5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1AB09F0-7432-424E-9AE1-9DC9BB517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CF9A0E1-8B49-44A0-87D2-F1A7B1F2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0"/>
            <a:ext cx="12165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Haldor Halvorsen</dc:creator>
  <cp:lastModifiedBy>Haldor Halvorsen</cp:lastModifiedBy>
  <cp:revision>1</cp:revision>
  <dcterms:created xsi:type="dcterms:W3CDTF">2019-03-27T22:09:50Z</dcterms:created>
  <dcterms:modified xsi:type="dcterms:W3CDTF">2019-03-27T22:11:00Z</dcterms:modified>
</cp:coreProperties>
</file>